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80" r:id="rId5"/>
    <p:sldId id="257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58" r:id="rId19"/>
    <p:sldId id="293" r:id="rId20"/>
    <p:sldId id="271" r:id="rId21"/>
    <p:sldId id="272" r:id="rId22"/>
    <p:sldId id="294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7AF2-B701-4CC8-BB2B-2E15EB587C81}" type="datetimeFigureOut">
              <a:rPr lang="en-US" smtClean="0"/>
              <a:pPr/>
              <a:t>03/14/2014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81F4-BD8A-455D-9713-5348A82F8A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7AF2-B701-4CC8-BB2B-2E15EB587C81}" type="datetimeFigureOut">
              <a:rPr lang="en-US" smtClean="0"/>
              <a:pPr/>
              <a:t>03/14/2014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81F4-BD8A-455D-9713-5348A82F8A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7AF2-B701-4CC8-BB2B-2E15EB587C81}" type="datetimeFigureOut">
              <a:rPr lang="en-US" smtClean="0"/>
              <a:pPr/>
              <a:t>03/14/2014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81F4-BD8A-455D-9713-5348A82F8A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7AF2-B701-4CC8-BB2B-2E15EB587C81}" type="datetimeFigureOut">
              <a:rPr lang="en-US" smtClean="0"/>
              <a:pPr/>
              <a:t>03/14/2014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81F4-BD8A-455D-9713-5348A82F8A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7AF2-B701-4CC8-BB2B-2E15EB587C81}" type="datetimeFigureOut">
              <a:rPr lang="en-US" smtClean="0"/>
              <a:pPr/>
              <a:t>03/14/2014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81F4-BD8A-455D-9713-5348A82F8A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7AF2-B701-4CC8-BB2B-2E15EB587C81}" type="datetimeFigureOut">
              <a:rPr lang="en-US" smtClean="0"/>
              <a:pPr/>
              <a:t>03/14/2014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81F4-BD8A-455D-9713-5348A82F8A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7AF2-B701-4CC8-BB2B-2E15EB587C81}" type="datetimeFigureOut">
              <a:rPr lang="en-US" smtClean="0"/>
              <a:pPr/>
              <a:t>03/14/2014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81F4-BD8A-455D-9713-5348A82F8A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7AF2-B701-4CC8-BB2B-2E15EB587C81}" type="datetimeFigureOut">
              <a:rPr lang="en-US" smtClean="0"/>
              <a:pPr/>
              <a:t>03/14/2014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81F4-BD8A-455D-9713-5348A82F8A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7AF2-B701-4CC8-BB2B-2E15EB587C81}" type="datetimeFigureOut">
              <a:rPr lang="en-US" smtClean="0"/>
              <a:pPr/>
              <a:t>03/14/2014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81F4-BD8A-455D-9713-5348A82F8A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7AF2-B701-4CC8-BB2B-2E15EB587C81}" type="datetimeFigureOut">
              <a:rPr lang="en-US" smtClean="0"/>
              <a:pPr/>
              <a:t>03/14/2014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81F4-BD8A-455D-9713-5348A82F8A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7AF2-B701-4CC8-BB2B-2E15EB587C81}" type="datetimeFigureOut">
              <a:rPr lang="en-US" smtClean="0"/>
              <a:pPr/>
              <a:t>03/14/2014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81F4-BD8A-455D-9713-5348A82F8A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27AF2-B701-4CC8-BB2B-2E15EB587C81}" type="datetimeFigureOut">
              <a:rPr lang="en-US" smtClean="0"/>
              <a:pPr/>
              <a:t>03/14/2014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481F4-BD8A-455D-9713-5348A82F8A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u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533400"/>
            <a:ext cx="2133600" cy="1051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0" y="1447800"/>
            <a:ext cx="5867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AD1010</a:t>
            </a:r>
          </a:p>
          <a:p>
            <a:endParaRPr lang="en-US" dirty="0"/>
          </a:p>
          <a:p>
            <a:r>
              <a:rPr lang="en-US" dirty="0" smtClean="0"/>
              <a:t>Description:   Male LS Dress Shirt, White</a:t>
            </a:r>
          </a:p>
          <a:p>
            <a:endParaRPr lang="en-US" dirty="0"/>
          </a:p>
          <a:p>
            <a:r>
              <a:rPr lang="en-US" sz="1600" dirty="0" smtClean="0"/>
              <a:t>Fabric Content:  </a:t>
            </a:r>
            <a:r>
              <a:rPr lang="en-US" dirty="0" smtClean="0"/>
              <a:t>98% Cotton, 2</a:t>
            </a:r>
            <a:r>
              <a:rPr lang="en-US" smtClean="0"/>
              <a:t>% Spandex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Features:  Contoured for a comfortable fit, tapered at waist.</a:t>
            </a:r>
          </a:p>
          <a:p>
            <a:r>
              <a:rPr lang="en-US" dirty="0" smtClean="0"/>
              <a:t>	 French placket</a:t>
            </a:r>
          </a:p>
          <a:p>
            <a:r>
              <a:rPr lang="en-US" dirty="0" smtClean="0"/>
              <a:t>	 Spread collar</a:t>
            </a:r>
          </a:p>
          <a:p>
            <a:r>
              <a:rPr lang="en-US" dirty="0" smtClean="0"/>
              <a:t>	 Double button barrel cuff</a:t>
            </a:r>
            <a:endParaRPr lang="en-US" dirty="0"/>
          </a:p>
        </p:txBody>
      </p:sp>
      <p:pic>
        <p:nvPicPr>
          <p:cNvPr id="7" name="Picture 6" descr="AD1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447800"/>
            <a:ext cx="2845626" cy="31760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u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533400"/>
            <a:ext cx="2133600" cy="1051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6200" y="2971800"/>
            <a:ext cx="426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AD7012</a:t>
            </a:r>
          </a:p>
          <a:p>
            <a:endParaRPr lang="en-US" dirty="0"/>
          </a:p>
          <a:p>
            <a:r>
              <a:rPr lang="en-US" dirty="0" smtClean="0"/>
              <a:t>Description: Lanyard, Yellow</a:t>
            </a:r>
          </a:p>
          <a:p>
            <a:endParaRPr lang="en-US" dirty="0"/>
          </a:p>
          <a:p>
            <a:r>
              <a:rPr lang="en-US" smtClean="0"/>
              <a:t>Content</a:t>
            </a:r>
            <a:r>
              <a:rPr lang="en-US" dirty="0" smtClean="0"/>
              <a:t>:  100% Nylon</a:t>
            </a:r>
          </a:p>
          <a:p>
            <a:endParaRPr lang="en-US" dirty="0" smtClean="0"/>
          </a:p>
          <a:p>
            <a:r>
              <a:rPr lang="en-US" dirty="0" smtClean="0"/>
              <a:t>Feature:  Nylon cord with safety breakaway 	feature</a:t>
            </a:r>
          </a:p>
          <a:p>
            <a:endParaRPr lang="en-US" dirty="0" smtClean="0"/>
          </a:p>
          <a:p>
            <a:r>
              <a:rPr lang="en-US" dirty="0" err="1" smtClean="0"/>
              <a:t>Colour</a:t>
            </a:r>
            <a:r>
              <a:rPr lang="en-US" dirty="0" smtClean="0"/>
              <a:t>:  Yellow</a:t>
            </a:r>
          </a:p>
        </p:txBody>
      </p:sp>
      <p:pic>
        <p:nvPicPr>
          <p:cNvPr id="8" name="Picture 7" descr="AD7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447800"/>
            <a:ext cx="4809993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u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533400"/>
            <a:ext cx="2133600" cy="1051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6600" y="1524000"/>
            <a:ext cx="533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TT32BR</a:t>
            </a:r>
          </a:p>
          <a:p>
            <a:endParaRPr lang="en-US" dirty="0"/>
          </a:p>
          <a:p>
            <a:r>
              <a:rPr lang="en-US" dirty="0" smtClean="0"/>
              <a:t>Description: Bib Apron,  Burgundy</a:t>
            </a:r>
          </a:p>
          <a:p>
            <a:endParaRPr lang="en-US" dirty="0"/>
          </a:p>
          <a:p>
            <a:r>
              <a:rPr lang="en-US" dirty="0" smtClean="0"/>
              <a:t>Fabric Content:  65% Polyester, 35% Cotton Twill</a:t>
            </a:r>
          </a:p>
          <a:p>
            <a:endParaRPr lang="en-US" dirty="0" smtClean="0"/>
          </a:p>
          <a:p>
            <a:r>
              <a:rPr lang="en-US" dirty="0" err="1" smtClean="0"/>
              <a:t>Colour</a:t>
            </a:r>
            <a:r>
              <a:rPr lang="en-US" dirty="0" smtClean="0"/>
              <a:t>:  Burgundy</a:t>
            </a:r>
          </a:p>
          <a:p>
            <a:endParaRPr lang="en-US" dirty="0" smtClean="0"/>
          </a:p>
          <a:p>
            <a:r>
              <a:rPr lang="en-US" dirty="0" smtClean="0"/>
              <a:t>Features:  </a:t>
            </a:r>
            <a:r>
              <a:rPr lang="en-US" smtClean="0"/>
              <a:t>Adjustable neck </a:t>
            </a:r>
            <a:r>
              <a:rPr lang="en-US" dirty="0" smtClean="0"/>
              <a:t>strap with plastic buckle</a:t>
            </a:r>
          </a:p>
          <a:p>
            <a:r>
              <a:rPr lang="en-US" dirty="0" smtClean="0"/>
              <a:t>	   Three section pocket</a:t>
            </a:r>
          </a:p>
          <a:p>
            <a:endParaRPr lang="en-US" dirty="0" smtClean="0"/>
          </a:p>
          <a:p>
            <a:r>
              <a:rPr lang="en-US" dirty="0" smtClean="0"/>
              <a:t>Dimension:  28” X 24”</a:t>
            </a:r>
          </a:p>
          <a:p>
            <a:endParaRPr lang="en-US" dirty="0" smtClean="0"/>
          </a:p>
          <a:p>
            <a:r>
              <a:rPr lang="en-US" dirty="0" smtClean="0"/>
              <a:t>Rouge Embroidered Logo on Center Top Front of Apron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8" name="Picture 7" descr="TT32BR_PS.JPG"/>
          <p:cNvPicPr>
            <a:picLocks noChangeAspect="1"/>
          </p:cNvPicPr>
          <p:nvPr/>
        </p:nvPicPr>
        <p:blipFill>
          <a:blip r:embed="rId3" cstate="print"/>
          <a:srcRect l="24444" r="31111"/>
          <a:stretch>
            <a:fillRect/>
          </a:stretch>
        </p:blipFill>
        <p:spPr>
          <a:xfrm>
            <a:off x="838200" y="1295400"/>
            <a:ext cx="18288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u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533400"/>
            <a:ext cx="2133600" cy="1051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1400" y="2743200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AD7933</a:t>
            </a:r>
          </a:p>
          <a:p>
            <a:endParaRPr lang="en-US" dirty="0"/>
          </a:p>
          <a:p>
            <a:r>
              <a:rPr lang="en-US" dirty="0" smtClean="0"/>
              <a:t>Description: AC Rouge Fedora Hat, Grey</a:t>
            </a:r>
          </a:p>
          <a:p>
            <a:endParaRPr lang="en-US" dirty="0"/>
          </a:p>
          <a:p>
            <a:r>
              <a:rPr lang="en-US" dirty="0" smtClean="0"/>
              <a:t>Fabric Content:  80% Viscose, 20% Wool</a:t>
            </a:r>
          </a:p>
          <a:p>
            <a:endParaRPr lang="en-US" dirty="0" smtClean="0"/>
          </a:p>
          <a:p>
            <a:r>
              <a:rPr lang="en-US" dirty="0" err="1" smtClean="0"/>
              <a:t>Colour</a:t>
            </a:r>
            <a:r>
              <a:rPr lang="en-US" dirty="0" smtClean="0"/>
              <a:t>:  Grey Pinstripe</a:t>
            </a:r>
          </a:p>
          <a:p>
            <a:endParaRPr lang="en-US" dirty="0" smtClean="0"/>
          </a:p>
        </p:txBody>
      </p:sp>
      <p:pic>
        <p:nvPicPr>
          <p:cNvPr id="10" name="Picture 9" descr="AD79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371600"/>
            <a:ext cx="2521360" cy="22738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u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533400"/>
            <a:ext cx="2133600" cy="1051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6600" y="1524000"/>
            <a:ext cx="5029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AD7009</a:t>
            </a:r>
          </a:p>
          <a:p>
            <a:endParaRPr lang="en-US" dirty="0"/>
          </a:p>
          <a:p>
            <a:r>
              <a:rPr lang="en-US" dirty="0" smtClean="0"/>
              <a:t>Description: AC Rouge Pin</a:t>
            </a:r>
          </a:p>
          <a:p>
            <a:endParaRPr lang="en-US" dirty="0"/>
          </a:p>
          <a:p>
            <a:r>
              <a:rPr lang="en-US" smtClean="0"/>
              <a:t>Content</a:t>
            </a:r>
            <a:r>
              <a:rPr lang="en-US" dirty="0" smtClean="0"/>
              <a:t>:  100% Brass, nickel plated</a:t>
            </a:r>
          </a:p>
          <a:p>
            <a:endParaRPr lang="en-US" dirty="0" smtClean="0"/>
          </a:p>
          <a:p>
            <a:r>
              <a:rPr lang="en-US" dirty="0" err="1" smtClean="0"/>
              <a:t>Colours</a:t>
            </a:r>
            <a:r>
              <a:rPr lang="en-US" dirty="0" smtClean="0"/>
              <a:t>:  Silver/Burgundy</a:t>
            </a:r>
          </a:p>
          <a:p>
            <a:r>
              <a:rPr lang="en-US" dirty="0" smtClean="0"/>
              <a:t>	Silver/yellow</a:t>
            </a:r>
          </a:p>
          <a:p>
            <a:r>
              <a:rPr lang="en-US" dirty="0" smtClean="0"/>
              <a:t>	Silver/Blue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Blue hat p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3962400"/>
            <a:ext cx="1378648" cy="1371600"/>
          </a:xfrm>
          <a:prstGeom prst="rect">
            <a:avLst/>
          </a:prstGeom>
        </p:spPr>
      </p:pic>
      <p:pic>
        <p:nvPicPr>
          <p:cNvPr id="8" name="Picture 7" descr="Burgundy Hat Pin.JPG"/>
          <p:cNvPicPr>
            <a:picLocks noChangeAspect="1"/>
          </p:cNvPicPr>
          <p:nvPr/>
        </p:nvPicPr>
        <p:blipFill>
          <a:blip r:embed="rId4" cstate="print"/>
          <a:srcRect l="9921" r="10714" b="13978"/>
          <a:stretch>
            <a:fillRect/>
          </a:stretch>
        </p:blipFill>
        <p:spPr>
          <a:xfrm>
            <a:off x="838200" y="1295400"/>
            <a:ext cx="1371600" cy="1371600"/>
          </a:xfrm>
          <a:prstGeom prst="rect">
            <a:avLst/>
          </a:prstGeom>
        </p:spPr>
      </p:pic>
      <p:pic>
        <p:nvPicPr>
          <p:cNvPr id="9" name="Picture 8" descr="Yellow hat p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199" y="2667000"/>
            <a:ext cx="1358085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u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533400"/>
            <a:ext cx="2133600" cy="1051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0" y="1447800"/>
            <a:ext cx="5867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AD5014</a:t>
            </a:r>
          </a:p>
          <a:p>
            <a:endParaRPr lang="en-US" dirty="0"/>
          </a:p>
          <a:p>
            <a:r>
              <a:rPr lang="en-US" dirty="0" smtClean="0"/>
              <a:t>Description:   SS Shell, White</a:t>
            </a:r>
          </a:p>
          <a:p>
            <a:endParaRPr lang="en-US" dirty="0"/>
          </a:p>
          <a:p>
            <a:r>
              <a:rPr lang="en-US" sz="1600" dirty="0" smtClean="0"/>
              <a:t>Fabric Content:  </a:t>
            </a:r>
            <a:r>
              <a:rPr lang="en-US" dirty="0" smtClean="0"/>
              <a:t>100% </a:t>
            </a:r>
            <a:r>
              <a:rPr lang="en-US" dirty="0" err="1" smtClean="0"/>
              <a:t>Durapil</a:t>
            </a:r>
            <a:r>
              <a:rPr lang="en-US" dirty="0" smtClean="0"/>
              <a:t> Acrylic Knit</a:t>
            </a:r>
          </a:p>
          <a:p>
            <a:endParaRPr lang="en-US" dirty="0" smtClean="0"/>
          </a:p>
          <a:p>
            <a:r>
              <a:rPr lang="en-US" dirty="0" smtClean="0"/>
              <a:t>Features:  Contrast grey tipping on neckline</a:t>
            </a:r>
          </a:p>
          <a:p>
            <a:r>
              <a:rPr lang="en-US" dirty="0" smtClean="0"/>
              <a:t>	  Raglan sleeves</a:t>
            </a:r>
          </a:p>
          <a:p>
            <a:r>
              <a:rPr lang="en-US" dirty="0" smtClean="0"/>
              <a:t>	 </a:t>
            </a:r>
            <a:endParaRPr lang="en-US" dirty="0"/>
          </a:p>
        </p:txBody>
      </p:sp>
      <p:pic>
        <p:nvPicPr>
          <p:cNvPr id="7" name="Picture 6" descr="AD5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990600"/>
            <a:ext cx="2581664" cy="42062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u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533400"/>
            <a:ext cx="2133600" cy="1051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0" y="1752600"/>
            <a:ext cx="5867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AD5013</a:t>
            </a:r>
          </a:p>
          <a:p>
            <a:endParaRPr lang="en-US" dirty="0"/>
          </a:p>
          <a:p>
            <a:r>
              <a:rPr lang="en-US" dirty="0" smtClean="0"/>
              <a:t>Description:   SS Shell, Burgundy</a:t>
            </a:r>
          </a:p>
          <a:p>
            <a:endParaRPr lang="en-US" dirty="0"/>
          </a:p>
          <a:p>
            <a:r>
              <a:rPr lang="en-US" sz="1600" dirty="0" smtClean="0"/>
              <a:t>Fabric Content:  </a:t>
            </a:r>
            <a:r>
              <a:rPr lang="en-US" dirty="0" smtClean="0"/>
              <a:t>100% </a:t>
            </a:r>
            <a:r>
              <a:rPr lang="en-US" dirty="0" err="1" smtClean="0"/>
              <a:t>Durapil</a:t>
            </a:r>
            <a:r>
              <a:rPr lang="en-US" dirty="0" smtClean="0"/>
              <a:t> Acrylic Knit</a:t>
            </a:r>
          </a:p>
          <a:p>
            <a:endParaRPr lang="en-US" dirty="0" smtClean="0"/>
          </a:p>
          <a:p>
            <a:r>
              <a:rPr lang="en-US" dirty="0" smtClean="0"/>
              <a:t>Features:  Contrast grey tipping on neckline</a:t>
            </a:r>
          </a:p>
          <a:p>
            <a:r>
              <a:rPr lang="en-US" dirty="0" smtClean="0"/>
              <a:t>	  Raglan sleeves</a:t>
            </a:r>
          </a:p>
          <a:p>
            <a:r>
              <a:rPr lang="en-US" dirty="0" smtClean="0"/>
              <a:t>	 </a:t>
            </a:r>
            <a:endParaRPr lang="en-US" dirty="0"/>
          </a:p>
        </p:txBody>
      </p:sp>
      <p:pic>
        <p:nvPicPr>
          <p:cNvPr id="8" name="Picture 7" descr="AD5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752600"/>
            <a:ext cx="22225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u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533400"/>
            <a:ext cx="2133600" cy="1051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0" y="2057400"/>
            <a:ext cx="5867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AD5010</a:t>
            </a:r>
          </a:p>
          <a:p>
            <a:endParaRPr lang="en-US" dirty="0"/>
          </a:p>
          <a:p>
            <a:r>
              <a:rPr lang="en-US" dirty="0" smtClean="0"/>
              <a:t>Description:   Female Zip Front Cardigan, Burgundy</a:t>
            </a:r>
          </a:p>
          <a:p>
            <a:endParaRPr lang="en-US" dirty="0"/>
          </a:p>
          <a:p>
            <a:r>
              <a:rPr lang="en-US" sz="1600" dirty="0" smtClean="0"/>
              <a:t>Fabric Content:  </a:t>
            </a:r>
            <a:r>
              <a:rPr lang="en-US" dirty="0" smtClean="0"/>
              <a:t>100% </a:t>
            </a:r>
            <a:r>
              <a:rPr lang="en-US" dirty="0" err="1" smtClean="0"/>
              <a:t>Durapil</a:t>
            </a:r>
            <a:r>
              <a:rPr lang="en-US" dirty="0" smtClean="0"/>
              <a:t> Acrylic Knit</a:t>
            </a:r>
          </a:p>
          <a:p>
            <a:endParaRPr lang="en-US" dirty="0" smtClean="0"/>
          </a:p>
          <a:p>
            <a:r>
              <a:rPr lang="en-US" dirty="0" smtClean="0"/>
              <a:t>Features:  Raglan sleeves</a:t>
            </a:r>
          </a:p>
          <a:p>
            <a:r>
              <a:rPr lang="en-US" dirty="0" smtClean="0"/>
              <a:t>	Two way zipper front closure</a:t>
            </a:r>
          </a:p>
          <a:p>
            <a:r>
              <a:rPr lang="en-US" dirty="0" smtClean="0"/>
              <a:t>	 </a:t>
            </a:r>
            <a:endParaRPr lang="en-US" dirty="0"/>
          </a:p>
        </p:txBody>
      </p:sp>
      <p:pic>
        <p:nvPicPr>
          <p:cNvPr id="7" name="Picture 6" descr="AD5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752600"/>
            <a:ext cx="1794566" cy="37490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u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533400"/>
            <a:ext cx="2133600" cy="1051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0400" y="1752600"/>
            <a:ext cx="502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AD4025</a:t>
            </a:r>
          </a:p>
          <a:p>
            <a:endParaRPr lang="en-US" dirty="0"/>
          </a:p>
          <a:p>
            <a:r>
              <a:rPr lang="en-US" dirty="0" smtClean="0"/>
              <a:t>Description:   Female Flat Front Pant, Grey</a:t>
            </a:r>
          </a:p>
          <a:p>
            <a:endParaRPr lang="en-US" dirty="0"/>
          </a:p>
          <a:p>
            <a:r>
              <a:rPr lang="en-US" sz="1600" dirty="0" smtClean="0"/>
              <a:t>Fabric Content:  </a:t>
            </a:r>
            <a:r>
              <a:rPr lang="en-US" dirty="0" smtClean="0"/>
              <a:t>75% Polyester, 25% Wool Serge</a:t>
            </a:r>
          </a:p>
          <a:p>
            <a:endParaRPr lang="en-US" dirty="0" smtClean="0"/>
          </a:p>
          <a:p>
            <a:r>
              <a:rPr lang="en-US" dirty="0" smtClean="0"/>
              <a:t>Features:  Waistband with metal hook &amp; eye and 	 	 button/buttonhole closure. </a:t>
            </a:r>
          </a:p>
          <a:p>
            <a:r>
              <a:rPr lang="en-US" dirty="0" smtClean="0"/>
              <a:t>	 Western style front pockets</a:t>
            </a:r>
          </a:p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7" name="Picture 6" descr="AD4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371600"/>
            <a:ext cx="2032000" cy="4673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u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533400"/>
            <a:ext cx="2133600" cy="1051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0" y="1295400"/>
            <a:ext cx="5867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AD3020</a:t>
            </a:r>
          </a:p>
          <a:p>
            <a:endParaRPr lang="en-US" dirty="0"/>
          </a:p>
          <a:p>
            <a:r>
              <a:rPr lang="en-US" dirty="0" smtClean="0"/>
              <a:t>Description:   Female All Weather Coat, Black</a:t>
            </a:r>
          </a:p>
          <a:p>
            <a:endParaRPr lang="en-US" dirty="0"/>
          </a:p>
          <a:p>
            <a:r>
              <a:rPr lang="en-US" sz="1600" dirty="0" smtClean="0"/>
              <a:t>Fabric Content:  Shell, </a:t>
            </a:r>
            <a:r>
              <a:rPr lang="en-US" dirty="0" smtClean="0"/>
              <a:t>100% Polyester</a:t>
            </a:r>
          </a:p>
          <a:p>
            <a:r>
              <a:rPr lang="en-US" dirty="0" smtClean="0"/>
              <a:t>	         Liner, Quilted Polyester </a:t>
            </a:r>
            <a:r>
              <a:rPr lang="en-US" dirty="0" err="1" smtClean="0"/>
              <a:t>Thinsulate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Features:  Slim fit</a:t>
            </a:r>
          </a:p>
          <a:p>
            <a:r>
              <a:rPr lang="en-US" dirty="0" smtClean="0"/>
              <a:t>	  Fully lined</a:t>
            </a:r>
          </a:p>
          <a:p>
            <a:r>
              <a:rPr lang="en-US" dirty="0" smtClean="0"/>
              <a:t>	  Button front</a:t>
            </a:r>
          </a:p>
          <a:p>
            <a:r>
              <a:rPr lang="en-US" dirty="0" smtClean="0"/>
              <a:t>	  Single welt slash pockets </a:t>
            </a:r>
          </a:p>
          <a:p>
            <a:r>
              <a:rPr lang="en-US" dirty="0" smtClean="0"/>
              <a:t>	  Zip out Liner</a:t>
            </a:r>
          </a:p>
          <a:p>
            <a:r>
              <a:rPr lang="en-US" dirty="0" smtClean="0"/>
              <a:t>	  Detachable hood with drawstring</a:t>
            </a:r>
          </a:p>
          <a:p>
            <a:endParaRPr lang="en-US" dirty="0" smtClean="0"/>
          </a:p>
          <a:p>
            <a:r>
              <a:rPr lang="en-US" dirty="0" smtClean="0"/>
              <a:t>Rouge Embroidered Logo on Left Upper Chest</a:t>
            </a:r>
          </a:p>
          <a:p>
            <a:r>
              <a:rPr lang="en-US" dirty="0" smtClean="0"/>
              <a:t>		 </a:t>
            </a:r>
            <a:endParaRPr lang="en-US" dirty="0"/>
          </a:p>
        </p:txBody>
      </p:sp>
      <p:pic>
        <p:nvPicPr>
          <p:cNvPr id="7" name="Picture 6" descr="AD3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295400"/>
            <a:ext cx="2182926" cy="420624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u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533400"/>
            <a:ext cx="2133600" cy="1051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6600" y="1524000"/>
            <a:ext cx="5029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AD7034</a:t>
            </a:r>
          </a:p>
          <a:p>
            <a:endParaRPr lang="en-US" dirty="0"/>
          </a:p>
          <a:p>
            <a:r>
              <a:rPr lang="en-US" dirty="0" smtClean="0"/>
              <a:t>Description: AC Rouge Dress Scarf, Burgundy</a:t>
            </a:r>
          </a:p>
          <a:p>
            <a:endParaRPr lang="en-US" dirty="0"/>
          </a:p>
          <a:p>
            <a:r>
              <a:rPr lang="en-US" dirty="0" smtClean="0"/>
              <a:t>Fabric Content:  100% Printed Polyester</a:t>
            </a:r>
          </a:p>
          <a:p>
            <a:endParaRPr lang="en-US" dirty="0" smtClean="0"/>
          </a:p>
          <a:p>
            <a:r>
              <a:rPr lang="en-US" dirty="0" err="1" smtClean="0"/>
              <a:t>Colour</a:t>
            </a:r>
            <a:r>
              <a:rPr lang="en-US" dirty="0" smtClean="0"/>
              <a:t>:  Burgundy </a:t>
            </a:r>
            <a:r>
              <a:rPr lang="en-US" smtClean="0"/>
              <a:t>ground print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Dimensions: 11-1/2” X 43”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8" name="Picture 7" descr="AD7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524000"/>
            <a:ext cx="1793532" cy="3060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-Rouge-Uniform-JJ-Thompson-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914400"/>
            <a:ext cx="2057400" cy="4902740"/>
          </a:xfrm>
          <a:prstGeom prst="rect">
            <a:avLst/>
          </a:prstGeom>
        </p:spPr>
      </p:pic>
      <p:pic>
        <p:nvPicPr>
          <p:cNvPr id="5" name="Picture 4" descr="Rou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533400"/>
            <a:ext cx="2133600" cy="1051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0400" y="1447800"/>
            <a:ext cx="5029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AD4015</a:t>
            </a:r>
          </a:p>
          <a:p>
            <a:endParaRPr lang="en-US" dirty="0"/>
          </a:p>
          <a:p>
            <a:r>
              <a:rPr lang="en-US" dirty="0" smtClean="0"/>
              <a:t>Description:   Male Flat Front Pant, Grey</a:t>
            </a:r>
          </a:p>
          <a:p>
            <a:endParaRPr lang="en-US" dirty="0"/>
          </a:p>
          <a:p>
            <a:r>
              <a:rPr lang="en-US" sz="1600" dirty="0" smtClean="0"/>
              <a:t>Fabric Content:  </a:t>
            </a:r>
            <a:r>
              <a:rPr lang="en-US" dirty="0" smtClean="0"/>
              <a:t>75% Polyester, 25% Wool Serge</a:t>
            </a:r>
          </a:p>
          <a:p>
            <a:endParaRPr lang="en-US" dirty="0" smtClean="0"/>
          </a:p>
          <a:p>
            <a:r>
              <a:rPr lang="en-US" dirty="0" smtClean="0"/>
              <a:t>Features:  Waistband with metal hook &amp; eye and 	 	 button/buttonhole closure. </a:t>
            </a:r>
          </a:p>
          <a:p>
            <a:r>
              <a:rPr lang="en-US" dirty="0" smtClean="0"/>
              <a:t>	 Western style front pockets</a:t>
            </a:r>
          </a:p>
          <a:p>
            <a:r>
              <a:rPr lang="en-US" smtClean="0"/>
              <a:t>	 Single </a:t>
            </a:r>
            <a:r>
              <a:rPr lang="en-US" dirty="0" smtClean="0"/>
              <a:t>welt back hip pockets with button </a:t>
            </a:r>
            <a:r>
              <a:rPr lang="en-US" smtClean="0"/>
              <a:t>	 thru </a:t>
            </a:r>
            <a:r>
              <a:rPr lang="en-US" dirty="0" smtClean="0"/>
              <a:t>closure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u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533400"/>
            <a:ext cx="2133600" cy="1051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3200" y="3048000"/>
            <a:ext cx="5029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AD7027</a:t>
            </a:r>
          </a:p>
          <a:p>
            <a:r>
              <a:rPr lang="en-US" dirty="0" smtClean="0"/>
              <a:t>Description: AC Rouge Captain Screw-back  Wing</a:t>
            </a:r>
          </a:p>
          <a:p>
            <a:endParaRPr lang="en-US" dirty="0" smtClean="0"/>
          </a:p>
          <a:p>
            <a:r>
              <a:rPr lang="en-US" dirty="0" smtClean="0"/>
              <a:t>AD7028</a:t>
            </a:r>
          </a:p>
          <a:p>
            <a:r>
              <a:rPr lang="en-US" dirty="0" smtClean="0"/>
              <a:t>Description: AC Rouge Captain Clutch-back  Wing</a:t>
            </a:r>
          </a:p>
          <a:p>
            <a:endParaRPr lang="en-US" dirty="0"/>
          </a:p>
          <a:p>
            <a:r>
              <a:rPr lang="en-US" dirty="0" smtClean="0"/>
              <a:t>Content:  100% Brass, gold plated</a:t>
            </a:r>
          </a:p>
          <a:p>
            <a:endParaRPr lang="en-US" dirty="0" smtClean="0"/>
          </a:p>
          <a:p>
            <a:r>
              <a:rPr lang="en-US" dirty="0" err="1" smtClean="0"/>
              <a:t>Colour</a:t>
            </a:r>
            <a:r>
              <a:rPr lang="en-US" dirty="0" smtClean="0"/>
              <a:t>:  Gold</a:t>
            </a:r>
          </a:p>
        </p:txBody>
      </p:sp>
      <p:pic>
        <p:nvPicPr>
          <p:cNvPr id="7" name="Picture 6" descr="AD70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524000"/>
            <a:ext cx="3337560" cy="9784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u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533400"/>
            <a:ext cx="2133600" cy="1051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3200" y="3048000"/>
            <a:ext cx="5486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AD7029</a:t>
            </a:r>
          </a:p>
          <a:p>
            <a:r>
              <a:rPr lang="en-US" dirty="0" smtClean="0"/>
              <a:t>Description: AC Rouge First Officer Screw-back  Wing</a:t>
            </a:r>
          </a:p>
          <a:p>
            <a:endParaRPr lang="en-US" dirty="0" smtClean="0"/>
          </a:p>
          <a:p>
            <a:r>
              <a:rPr lang="en-US" dirty="0" smtClean="0"/>
              <a:t>AD7030</a:t>
            </a:r>
          </a:p>
          <a:p>
            <a:r>
              <a:rPr lang="en-US" dirty="0" smtClean="0"/>
              <a:t>Description: AC Rouge First Officer Clutch-back  Wing</a:t>
            </a:r>
          </a:p>
          <a:p>
            <a:endParaRPr lang="en-US" dirty="0"/>
          </a:p>
          <a:p>
            <a:r>
              <a:rPr lang="en-US" dirty="0" smtClean="0"/>
              <a:t>Content:  100% Brass, gold plated</a:t>
            </a:r>
          </a:p>
          <a:p>
            <a:endParaRPr lang="en-US" dirty="0" smtClean="0"/>
          </a:p>
          <a:p>
            <a:r>
              <a:rPr lang="en-US" dirty="0" err="1" smtClean="0"/>
              <a:t>Colour</a:t>
            </a:r>
            <a:r>
              <a:rPr lang="en-US" dirty="0" smtClean="0"/>
              <a:t>:  Gold</a:t>
            </a:r>
          </a:p>
        </p:txBody>
      </p:sp>
      <p:pic>
        <p:nvPicPr>
          <p:cNvPr id="8" name="Picture 7" descr="AD70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1905000"/>
            <a:ext cx="3653028" cy="76809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u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533400"/>
            <a:ext cx="2133600" cy="1051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0" y="1600200"/>
            <a:ext cx="5029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AD7005</a:t>
            </a:r>
          </a:p>
          <a:p>
            <a:r>
              <a:rPr lang="en-US" dirty="0" smtClean="0"/>
              <a:t>Description:  AC Rouge Pilot Tie, Burgundy</a:t>
            </a:r>
          </a:p>
          <a:p>
            <a:endParaRPr lang="en-US" dirty="0" smtClean="0"/>
          </a:p>
          <a:p>
            <a:r>
              <a:rPr lang="en-US" dirty="0" smtClean="0"/>
              <a:t>AD7006</a:t>
            </a:r>
          </a:p>
          <a:p>
            <a:r>
              <a:rPr lang="en-US" dirty="0" smtClean="0"/>
              <a:t>Description: AC Rouge Pilot Clip-on Tie, Burgundy</a:t>
            </a:r>
          </a:p>
          <a:p>
            <a:endParaRPr lang="en-US" dirty="0"/>
          </a:p>
          <a:p>
            <a:r>
              <a:rPr lang="en-US" dirty="0" smtClean="0"/>
              <a:t>Fabric Content:  100% </a:t>
            </a:r>
            <a:r>
              <a:rPr lang="en-US" smtClean="0"/>
              <a:t>Polyester Jacquard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Colour</a:t>
            </a:r>
            <a:r>
              <a:rPr lang="en-US" dirty="0" smtClean="0"/>
              <a:t>:  Burgundy</a:t>
            </a:r>
          </a:p>
          <a:p>
            <a:r>
              <a:rPr lang="en-US" dirty="0" smtClean="0"/>
              <a:t>	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AD7005, AD7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81870" y="2942330"/>
            <a:ext cx="3472622" cy="7883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u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533400"/>
            <a:ext cx="2133600" cy="1051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0" y="1447800"/>
            <a:ext cx="5867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AD5011</a:t>
            </a:r>
          </a:p>
          <a:p>
            <a:endParaRPr lang="en-US" dirty="0"/>
          </a:p>
          <a:p>
            <a:r>
              <a:rPr lang="en-US" dirty="0" smtClean="0"/>
              <a:t>Description:   Male Cardigan, Burgundy</a:t>
            </a:r>
          </a:p>
          <a:p>
            <a:endParaRPr lang="en-US" dirty="0"/>
          </a:p>
          <a:p>
            <a:r>
              <a:rPr lang="en-US" sz="1600" dirty="0" smtClean="0"/>
              <a:t>Fabric Content:  </a:t>
            </a:r>
            <a:r>
              <a:rPr lang="en-US" dirty="0" smtClean="0"/>
              <a:t>100% </a:t>
            </a:r>
            <a:r>
              <a:rPr lang="en-US" dirty="0" err="1" smtClean="0"/>
              <a:t>Durapil</a:t>
            </a:r>
            <a:r>
              <a:rPr lang="en-US" dirty="0" smtClean="0"/>
              <a:t> </a:t>
            </a:r>
            <a:r>
              <a:rPr lang="en-US" smtClean="0"/>
              <a:t>Acrylic Knit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Features:  Slim fit</a:t>
            </a:r>
          </a:p>
          <a:p>
            <a:r>
              <a:rPr lang="en-US" dirty="0" smtClean="0"/>
              <a:t>	 V-neck</a:t>
            </a:r>
          </a:p>
          <a:p>
            <a:r>
              <a:rPr lang="en-US" dirty="0" smtClean="0"/>
              <a:t>	 Button front</a:t>
            </a:r>
          </a:p>
          <a:p>
            <a:r>
              <a:rPr lang="en-US" dirty="0" smtClean="0"/>
              <a:t>	 Contrast sewn buttonholes</a:t>
            </a:r>
          </a:p>
          <a:p>
            <a:r>
              <a:rPr lang="en-US" dirty="0" smtClean="0"/>
              <a:t>	 Single welt slash pockets</a:t>
            </a:r>
          </a:p>
          <a:p>
            <a:r>
              <a:rPr lang="en-US" dirty="0" smtClean="0"/>
              <a:t>	 </a:t>
            </a:r>
            <a:endParaRPr lang="en-US" dirty="0"/>
          </a:p>
        </p:txBody>
      </p:sp>
      <p:pic>
        <p:nvPicPr>
          <p:cNvPr id="9" name="Picture 8" descr="AD5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524000"/>
            <a:ext cx="2445244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u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533400"/>
            <a:ext cx="2133600" cy="1051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0" y="1447800"/>
            <a:ext cx="5867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AD5012</a:t>
            </a:r>
          </a:p>
          <a:p>
            <a:endParaRPr lang="en-US" dirty="0"/>
          </a:p>
          <a:p>
            <a:r>
              <a:rPr lang="en-US" dirty="0" smtClean="0"/>
              <a:t>Description:   Male Vest, Burgundy</a:t>
            </a:r>
          </a:p>
          <a:p>
            <a:endParaRPr lang="en-US" dirty="0"/>
          </a:p>
          <a:p>
            <a:r>
              <a:rPr lang="en-US" sz="1600" dirty="0" smtClean="0"/>
              <a:t>Fabric Content:  </a:t>
            </a:r>
            <a:r>
              <a:rPr lang="en-US" dirty="0" smtClean="0"/>
              <a:t>100% </a:t>
            </a:r>
            <a:r>
              <a:rPr lang="en-US" dirty="0" err="1" smtClean="0"/>
              <a:t>Durapil</a:t>
            </a:r>
            <a:r>
              <a:rPr lang="en-US" dirty="0" smtClean="0"/>
              <a:t> </a:t>
            </a:r>
            <a:r>
              <a:rPr lang="en-US" smtClean="0"/>
              <a:t>Acrylic Knit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Features:  Slim fit</a:t>
            </a:r>
          </a:p>
          <a:p>
            <a:r>
              <a:rPr lang="en-US" dirty="0" smtClean="0"/>
              <a:t>	 V-neck</a:t>
            </a:r>
          </a:p>
          <a:p>
            <a:r>
              <a:rPr lang="en-US" dirty="0" smtClean="0"/>
              <a:t>	 Button front</a:t>
            </a:r>
          </a:p>
          <a:p>
            <a:r>
              <a:rPr lang="en-US" dirty="0" smtClean="0"/>
              <a:t>	 Contrast sewn buttonholes</a:t>
            </a:r>
          </a:p>
          <a:p>
            <a:r>
              <a:rPr lang="en-US" dirty="0" smtClean="0"/>
              <a:t>	 Single welt slash pockets</a:t>
            </a:r>
          </a:p>
          <a:p>
            <a:r>
              <a:rPr lang="en-US" dirty="0" smtClean="0"/>
              <a:t>	 </a:t>
            </a:r>
            <a:endParaRPr lang="en-US" dirty="0"/>
          </a:p>
        </p:txBody>
      </p:sp>
      <p:pic>
        <p:nvPicPr>
          <p:cNvPr id="7" name="Picture 6" descr="AD5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447800"/>
            <a:ext cx="2144683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u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533400"/>
            <a:ext cx="2133600" cy="1051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0" y="1295400"/>
            <a:ext cx="5867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AD3010</a:t>
            </a:r>
          </a:p>
          <a:p>
            <a:endParaRPr lang="en-US" dirty="0"/>
          </a:p>
          <a:p>
            <a:r>
              <a:rPr lang="en-US" dirty="0" smtClean="0"/>
              <a:t>Description:   Male All Weather Coat, Black</a:t>
            </a:r>
          </a:p>
          <a:p>
            <a:endParaRPr lang="en-US" dirty="0"/>
          </a:p>
          <a:p>
            <a:r>
              <a:rPr lang="en-US" sz="1600" dirty="0" smtClean="0"/>
              <a:t>Fabric Content:  Shell, </a:t>
            </a:r>
            <a:r>
              <a:rPr lang="en-US" dirty="0" smtClean="0"/>
              <a:t>100% Polyester</a:t>
            </a:r>
          </a:p>
          <a:p>
            <a:r>
              <a:rPr lang="en-US" dirty="0" smtClean="0"/>
              <a:t>	         Liner, Quilted Polyester </a:t>
            </a:r>
            <a:r>
              <a:rPr lang="en-US" dirty="0" err="1" smtClean="0"/>
              <a:t>Thinsulate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Features:  Slim fit</a:t>
            </a:r>
          </a:p>
          <a:p>
            <a:r>
              <a:rPr lang="en-US" dirty="0" smtClean="0"/>
              <a:t>	  Fully lined</a:t>
            </a:r>
          </a:p>
          <a:p>
            <a:r>
              <a:rPr lang="en-US" dirty="0" smtClean="0"/>
              <a:t>	  Button front</a:t>
            </a:r>
          </a:p>
          <a:p>
            <a:r>
              <a:rPr lang="en-US" dirty="0" smtClean="0"/>
              <a:t>	  Single welt slash pockets </a:t>
            </a:r>
          </a:p>
          <a:p>
            <a:r>
              <a:rPr lang="en-US" dirty="0" smtClean="0"/>
              <a:t>	  Zip out Liner</a:t>
            </a:r>
          </a:p>
          <a:p>
            <a:r>
              <a:rPr lang="en-US" dirty="0" smtClean="0"/>
              <a:t>	  Detachable hood with drawstring</a:t>
            </a:r>
          </a:p>
          <a:p>
            <a:endParaRPr lang="en-US" dirty="0" smtClean="0"/>
          </a:p>
          <a:p>
            <a:r>
              <a:rPr lang="en-US" smtClean="0"/>
              <a:t>Rouge Embroidered </a:t>
            </a:r>
            <a:r>
              <a:rPr lang="en-US" dirty="0" smtClean="0"/>
              <a:t>Logo on Left Upper Chest</a:t>
            </a:r>
          </a:p>
          <a:p>
            <a:r>
              <a:rPr lang="en-US" dirty="0" smtClean="0"/>
              <a:t>		 </a:t>
            </a:r>
            <a:endParaRPr lang="en-US" dirty="0"/>
          </a:p>
        </p:txBody>
      </p:sp>
      <p:pic>
        <p:nvPicPr>
          <p:cNvPr id="8" name="Picture 7" descr="AD3010.jpg"/>
          <p:cNvPicPr>
            <a:picLocks noChangeAspect="1"/>
          </p:cNvPicPr>
          <p:nvPr/>
        </p:nvPicPr>
        <p:blipFill>
          <a:blip r:embed="rId3" cstate="print"/>
          <a:srcRect r="3885" b="33766"/>
          <a:stretch>
            <a:fillRect/>
          </a:stretch>
        </p:blipFill>
        <p:spPr>
          <a:xfrm>
            <a:off x="304800" y="1143000"/>
            <a:ext cx="238013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u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533400"/>
            <a:ext cx="2133600" cy="1051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6600" y="1524000"/>
            <a:ext cx="5029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AD7032</a:t>
            </a:r>
          </a:p>
          <a:p>
            <a:endParaRPr lang="en-US" dirty="0"/>
          </a:p>
          <a:p>
            <a:r>
              <a:rPr lang="en-US" dirty="0" smtClean="0"/>
              <a:t>Description:  AC Rouge 4-in-Hand Tie</a:t>
            </a:r>
          </a:p>
          <a:p>
            <a:endParaRPr lang="en-US" dirty="0"/>
          </a:p>
          <a:p>
            <a:r>
              <a:rPr lang="en-US" dirty="0" smtClean="0"/>
              <a:t>Fabric Content:  100% Printed Polyester</a:t>
            </a:r>
          </a:p>
          <a:p>
            <a:endParaRPr lang="en-US" dirty="0" smtClean="0"/>
          </a:p>
          <a:p>
            <a:r>
              <a:rPr lang="en-US" dirty="0" err="1" smtClean="0"/>
              <a:t>Colour</a:t>
            </a:r>
            <a:r>
              <a:rPr lang="en-US" dirty="0" smtClean="0"/>
              <a:t>:  Burgundy </a:t>
            </a:r>
            <a:r>
              <a:rPr lang="en-US" smtClean="0"/>
              <a:t>ground print</a:t>
            </a:r>
            <a:endParaRPr lang="en-US" dirty="0" smtClean="0"/>
          </a:p>
          <a:p>
            <a:r>
              <a:rPr lang="en-US" dirty="0" smtClean="0"/>
              <a:t>	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" name="Picture 9" descr="AD70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371600"/>
            <a:ext cx="15113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u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533400"/>
            <a:ext cx="2133600" cy="1051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6600" y="1524000"/>
            <a:ext cx="5029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AD7038</a:t>
            </a:r>
          </a:p>
          <a:p>
            <a:endParaRPr lang="en-US" dirty="0"/>
          </a:p>
          <a:p>
            <a:r>
              <a:rPr lang="en-US" dirty="0" smtClean="0"/>
              <a:t>Description: AC Rouge Winter Scarf, Burgundy</a:t>
            </a:r>
          </a:p>
          <a:p>
            <a:endParaRPr lang="en-US" dirty="0"/>
          </a:p>
          <a:p>
            <a:r>
              <a:rPr lang="en-US" dirty="0" smtClean="0"/>
              <a:t>Fabric Content:  100% Wool</a:t>
            </a:r>
          </a:p>
          <a:p>
            <a:endParaRPr lang="en-US" dirty="0" smtClean="0"/>
          </a:p>
          <a:p>
            <a:r>
              <a:rPr lang="en-US" dirty="0" err="1" smtClean="0"/>
              <a:t>Colour</a:t>
            </a:r>
            <a:r>
              <a:rPr lang="en-US" dirty="0" smtClean="0"/>
              <a:t>:  Burgundy</a:t>
            </a:r>
          </a:p>
          <a:p>
            <a:endParaRPr lang="en-US" dirty="0" smtClean="0"/>
          </a:p>
          <a:p>
            <a:r>
              <a:rPr lang="en-US" dirty="0" smtClean="0"/>
              <a:t>Dimensions: 75” X 19-1/2”</a:t>
            </a:r>
          </a:p>
          <a:p>
            <a:endParaRPr lang="en-US" dirty="0" smtClean="0"/>
          </a:p>
          <a:p>
            <a:r>
              <a:rPr lang="en-US" dirty="0" smtClean="0"/>
              <a:t>Rouge Embroidered Logo on both ends </a:t>
            </a:r>
            <a:r>
              <a:rPr lang="en-US" smtClean="0"/>
              <a:t>of scarf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7" name="Picture 6" descr="AD7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371600"/>
            <a:ext cx="2819182" cy="36271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u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533400"/>
            <a:ext cx="2133600" cy="1051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6200" y="2971800"/>
            <a:ext cx="426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AD7010</a:t>
            </a:r>
          </a:p>
          <a:p>
            <a:endParaRPr lang="en-US" dirty="0"/>
          </a:p>
          <a:p>
            <a:r>
              <a:rPr lang="en-US" dirty="0" smtClean="0"/>
              <a:t>Description: Lanyard, Red</a:t>
            </a:r>
          </a:p>
          <a:p>
            <a:endParaRPr lang="en-US" dirty="0"/>
          </a:p>
          <a:p>
            <a:r>
              <a:rPr lang="en-US" smtClean="0"/>
              <a:t>Content</a:t>
            </a:r>
            <a:r>
              <a:rPr lang="en-US" dirty="0" smtClean="0"/>
              <a:t>:  100% Nylon</a:t>
            </a:r>
          </a:p>
          <a:p>
            <a:endParaRPr lang="en-US" dirty="0" smtClean="0"/>
          </a:p>
          <a:p>
            <a:r>
              <a:rPr lang="en-US" dirty="0" smtClean="0"/>
              <a:t>Feature:  Nylon cord with safety breakaway 	feature</a:t>
            </a:r>
          </a:p>
          <a:p>
            <a:endParaRPr lang="en-US" dirty="0" smtClean="0"/>
          </a:p>
          <a:p>
            <a:r>
              <a:rPr lang="en-US" dirty="0" err="1" smtClean="0"/>
              <a:t>Colour</a:t>
            </a:r>
            <a:r>
              <a:rPr lang="en-US" dirty="0" smtClean="0"/>
              <a:t>:  Red</a:t>
            </a:r>
          </a:p>
        </p:txBody>
      </p:sp>
      <p:pic>
        <p:nvPicPr>
          <p:cNvPr id="10" name="Picture 9" descr="AD7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676400"/>
            <a:ext cx="4648200" cy="9355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u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533400"/>
            <a:ext cx="2133600" cy="1051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6200" y="2971800"/>
            <a:ext cx="426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AD7011</a:t>
            </a:r>
          </a:p>
          <a:p>
            <a:endParaRPr lang="en-US" dirty="0"/>
          </a:p>
          <a:p>
            <a:r>
              <a:rPr lang="en-US" dirty="0" smtClean="0"/>
              <a:t>Description: Lanyard, Grey</a:t>
            </a:r>
          </a:p>
          <a:p>
            <a:endParaRPr lang="en-US" dirty="0"/>
          </a:p>
          <a:p>
            <a:r>
              <a:rPr lang="en-US" smtClean="0"/>
              <a:t>Content</a:t>
            </a:r>
            <a:r>
              <a:rPr lang="en-US" dirty="0" smtClean="0"/>
              <a:t>:  100% Nylon</a:t>
            </a:r>
          </a:p>
          <a:p>
            <a:endParaRPr lang="en-US" dirty="0" smtClean="0"/>
          </a:p>
          <a:p>
            <a:r>
              <a:rPr lang="en-US" dirty="0" smtClean="0"/>
              <a:t>Feature:  Nylon cord with safety breakaway 	feature</a:t>
            </a:r>
          </a:p>
          <a:p>
            <a:endParaRPr lang="en-US" dirty="0" smtClean="0"/>
          </a:p>
          <a:p>
            <a:r>
              <a:rPr lang="en-US" dirty="0" err="1" smtClean="0"/>
              <a:t>Colour</a:t>
            </a:r>
            <a:r>
              <a:rPr lang="en-US" dirty="0" smtClean="0"/>
              <a:t>:  Grey</a:t>
            </a:r>
          </a:p>
        </p:txBody>
      </p:sp>
      <p:pic>
        <p:nvPicPr>
          <p:cNvPr id="7" name="Picture 6" descr="AD7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447800"/>
            <a:ext cx="3846606" cy="12168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514</Words>
  <Application>Microsoft Office PowerPoint</Application>
  <PresentationFormat>On-screen Show (4:3)</PresentationFormat>
  <Paragraphs>236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VF Services,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primerc</dc:creator>
  <cp:lastModifiedBy>primerc</cp:lastModifiedBy>
  <cp:revision>14</cp:revision>
  <dcterms:created xsi:type="dcterms:W3CDTF">2014-03-12T18:35:22Z</dcterms:created>
  <dcterms:modified xsi:type="dcterms:W3CDTF">2014-03-14T15:15:35Z</dcterms:modified>
</cp:coreProperties>
</file>